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  <p:sp>
        <p:nvSpPr>
          <p:cNvPr id="89" name="Rectangle 88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799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17220DD-40C7-4953-944B-5D692B7A7917}" type="datetimeFigureOut">
              <a:rPr lang="pt-PT" smtClean="0"/>
              <a:t>13/05/2013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7" y="224492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882D7B-85AE-42E9-8193-38839C1AAD96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69274" y="3356992"/>
            <a:ext cx="3313355" cy="1702160"/>
          </a:xfrm>
        </p:spPr>
        <p:txBody>
          <a:bodyPr>
            <a:normAutofit/>
          </a:bodyPr>
          <a:lstStyle/>
          <a:p>
            <a:pPr algn="ctr"/>
            <a:r>
              <a:rPr lang="pt-PT" sz="3200" dirty="0" smtClean="0"/>
              <a:t>“Eu, Professora de Educação Física”.</a:t>
            </a:r>
            <a:endParaRPr lang="pt-PT" sz="3200" dirty="0"/>
          </a:p>
        </p:txBody>
      </p:sp>
      <p:sp>
        <p:nvSpPr>
          <p:cNvPr id="4" name="Rectângulo 3"/>
          <p:cNvSpPr/>
          <p:nvPr/>
        </p:nvSpPr>
        <p:spPr>
          <a:xfrm>
            <a:off x="4139952" y="244585"/>
            <a:ext cx="4572000" cy="169277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PT" sz="2600" b="1" dirty="0" smtClean="0">
                <a:solidFill>
                  <a:schemeClr val="bg1"/>
                </a:solidFill>
              </a:rPr>
              <a:t>2º ciclo em EEFEBS – </a:t>
            </a:r>
          </a:p>
          <a:p>
            <a:pPr algn="ctr"/>
            <a:r>
              <a:rPr lang="pt-PT" sz="2600" b="1" dirty="0" smtClean="0">
                <a:solidFill>
                  <a:schemeClr val="bg1"/>
                </a:solidFill>
              </a:rPr>
              <a:t>Psicologia da </a:t>
            </a:r>
          </a:p>
          <a:p>
            <a:pPr algn="ctr"/>
            <a:r>
              <a:rPr lang="pt-PT" sz="2600" b="1" dirty="0" smtClean="0">
                <a:solidFill>
                  <a:schemeClr val="bg1"/>
                </a:solidFill>
              </a:rPr>
              <a:t>Educação </a:t>
            </a:r>
          </a:p>
          <a:p>
            <a:pPr algn="ctr"/>
            <a:r>
              <a:rPr lang="pt-PT" sz="2600" b="1" dirty="0" smtClean="0">
                <a:solidFill>
                  <a:schemeClr val="bg1"/>
                </a:solidFill>
              </a:rPr>
              <a:t>2012/2013</a:t>
            </a:r>
            <a:endParaRPr lang="pt-PT" sz="2600" b="1" dirty="0">
              <a:solidFill>
                <a:schemeClr val="bg1"/>
              </a:solidFill>
            </a:endParaRPr>
          </a:p>
        </p:txBody>
      </p:sp>
      <p:pic>
        <p:nvPicPr>
          <p:cNvPr id="1028" name="Picture 4" descr="http://www.fade.up.pt/informatica/images/logos/fade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69" y="548680"/>
            <a:ext cx="4263148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39552" y="4941168"/>
            <a:ext cx="35557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elaborado por:</a:t>
            </a:r>
          </a:p>
          <a:p>
            <a:pPr algn="ctr"/>
            <a:r>
              <a:rPr lang="pt-PT" sz="3200" dirty="0" smtClean="0"/>
              <a:t>Vilma Freitas</a:t>
            </a:r>
          </a:p>
          <a:p>
            <a:pPr algn="ctr"/>
            <a:r>
              <a:rPr lang="pt-PT" sz="3200" dirty="0" smtClean="0"/>
              <a:t> Turma B</a:t>
            </a:r>
            <a:endParaRPr lang="pt-PT" sz="3200" dirty="0"/>
          </a:p>
        </p:txBody>
      </p:sp>
      <p:pic>
        <p:nvPicPr>
          <p:cNvPr id="1032" name="Picture 8" descr="http://1.bp.blogspot.com/-qeG-uwpUpJc/UHit3UyEiZI/AAAAAAAAENo/m0HjYvIAQLA/s1600/Educacao_Fisic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09" y="1937356"/>
            <a:ext cx="3626025" cy="27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2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Objetivos Específicos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pt-PT" b="1" dirty="0" smtClean="0"/>
              <a:t>Diminuir a ansiedade antes das apresentações públicas;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Disponibilizar-me de imediato para fazer essas apresentações;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Refletir sempre sobre o que correu bem ou menos bem.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39296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UuZob57Gvzc/T2DA7te8LoI/AAAAAAAAB4U/miXTkA_V28o/s1600/obrigado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882111"/>
            <a:ext cx="4023000" cy="53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83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Instrumento Utilizado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71600" y="2564904"/>
            <a:ext cx="6777317" cy="350897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PT" b="1" dirty="0" smtClean="0"/>
              <a:t>Conversas informais;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Reflexão pessoais.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0428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2708920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pt-PT" b="1" dirty="0" smtClean="0"/>
              <a:t>Problemas/necessidades diagnosticadas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287868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1052736"/>
            <a:ext cx="7024744" cy="1143000"/>
          </a:xfrm>
        </p:spPr>
        <p:txBody>
          <a:bodyPr/>
          <a:lstStyle/>
          <a:p>
            <a:r>
              <a:rPr lang="pt-PT" b="1" dirty="0" smtClean="0"/>
              <a:t>Manifestações visíveis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70000"/>
              </a:lnSpc>
            </a:pPr>
            <a:r>
              <a:rPr lang="pt-PT" b="1" dirty="0" smtClean="0"/>
              <a:t>Ansiedade;</a:t>
            </a:r>
          </a:p>
          <a:p>
            <a:pPr algn="just">
              <a:lnSpc>
                <a:spcPct val="170000"/>
              </a:lnSpc>
            </a:pPr>
            <a:r>
              <a:rPr lang="pt-PT" b="1" dirty="0" smtClean="0"/>
              <a:t>Batimento cardíaco forte;</a:t>
            </a:r>
          </a:p>
          <a:p>
            <a:pPr algn="just">
              <a:lnSpc>
                <a:spcPct val="170000"/>
              </a:lnSpc>
            </a:pPr>
            <a:r>
              <a:rPr lang="pt-PT" b="1" dirty="0" smtClean="0"/>
              <a:t>Corar;</a:t>
            </a:r>
          </a:p>
          <a:p>
            <a:pPr algn="just">
              <a:lnSpc>
                <a:spcPct val="170000"/>
              </a:lnSpc>
            </a:pPr>
            <a:r>
              <a:rPr lang="pt-PT" b="1" dirty="0" smtClean="0"/>
              <a:t>“Branca”;</a:t>
            </a:r>
          </a:p>
          <a:p>
            <a:pPr algn="just">
              <a:lnSpc>
                <a:spcPct val="170000"/>
              </a:lnSpc>
            </a:pPr>
            <a:r>
              <a:rPr lang="pt-PT" b="1" dirty="0" smtClean="0"/>
              <a:t>Dificuldade em prenunciar certas palavras.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13068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Causas associadas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b="1" dirty="0" smtClean="0"/>
              <a:t>Medo de errar;</a:t>
            </a:r>
          </a:p>
          <a:p>
            <a:pPr algn="just">
              <a:lnSpc>
                <a:spcPct val="150000"/>
              </a:lnSpc>
            </a:pPr>
            <a:r>
              <a:rPr lang="pt-PT" b="1" dirty="0" smtClean="0"/>
              <a:t>Não saber o que o público está a pensar de mim.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18477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Caraterísticas individuais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PT" b="1" dirty="0" smtClean="0"/>
              <a:t>Força de vontade em melhorar;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Persistente e determinada em atingir os objetivos.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43561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249289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pt-PT" b="1" dirty="0" smtClean="0"/>
              <a:t>Priorização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46262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Critérios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b="1" dirty="0" smtClean="0"/>
              <a:t>Participar mais nas aulas;</a:t>
            </a:r>
          </a:p>
          <a:p>
            <a:pPr algn="just">
              <a:lnSpc>
                <a:spcPct val="150000"/>
              </a:lnSpc>
            </a:pPr>
            <a:r>
              <a:rPr lang="pt-PT" b="1" dirty="0" smtClean="0"/>
              <a:t>Voluntariar-me para fazer as instruções nas aulas de prática pedagógica;</a:t>
            </a:r>
          </a:p>
          <a:p>
            <a:pPr algn="just">
              <a:lnSpc>
                <a:spcPct val="150000"/>
              </a:lnSpc>
            </a:pPr>
            <a:r>
              <a:rPr lang="pt-PT" b="1" dirty="0" smtClean="0"/>
              <a:t>Preparar-me previamente.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185685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Importância/Tempo</a:t>
            </a:r>
            <a:endParaRPr lang="pt-PT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b="1" dirty="0" smtClean="0"/>
              <a:t>Até ao final do </a:t>
            </a:r>
            <a:r>
              <a:rPr lang="pt-PT" b="1" dirty="0" smtClean="0"/>
              <a:t>semestre</a:t>
            </a:r>
            <a:r>
              <a:rPr lang="pt-PT" b="1" dirty="0" smtClean="0"/>
              <a:t>;</a:t>
            </a:r>
            <a:endParaRPr lang="pt-PT" b="1" dirty="0" smtClean="0"/>
          </a:p>
          <a:p>
            <a:pPr algn="just">
              <a:lnSpc>
                <a:spcPct val="150000"/>
              </a:lnSpc>
            </a:pPr>
            <a:r>
              <a:rPr lang="pt-PT" b="1" dirty="0" smtClean="0"/>
              <a:t>Atuação na prática pedagógica e nas aulas de apresentação de trabalhos.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2049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141</TotalTime>
  <Words>158</Words>
  <Application>Microsoft Office PowerPoint</Application>
  <PresentationFormat>Apresentação no Ecrã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2" baseType="lpstr">
      <vt:lpstr>Austin</vt:lpstr>
      <vt:lpstr>“Eu, Professora de Educação Física”.</vt:lpstr>
      <vt:lpstr>Instrumento Utilizado</vt:lpstr>
      <vt:lpstr>Problemas/necessidades diagnosticadas</vt:lpstr>
      <vt:lpstr>Manifestações visíveis</vt:lpstr>
      <vt:lpstr>Causas associadas</vt:lpstr>
      <vt:lpstr>Caraterísticas individuais</vt:lpstr>
      <vt:lpstr>Priorização</vt:lpstr>
      <vt:lpstr>Critérios</vt:lpstr>
      <vt:lpstr>Importância/Tempo</vt:lpstr>
      <vt:lpstr>Objetivos Específicos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Vilma Freitas</dc:creator>
  <cp:lastModifiedBy>Vilma Freitas</cp:lastModifiedBy>
  <cp:revision>11</cp:revision>
  <dcterms:created xsi:type="dcterms:W3CDTF">2013-05-12T23:42:48Z</dcterms:created>
  <dcterms:modified xsi:type="dcterms:W3CDTF">2013-05-13T08:49:27Z</dcterms:modified>
</cp:coreProperties>
</file>